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Asa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03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15145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Detection Tool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6147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presentation will discuss a Python-based tool designed to combat phishing scams.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70095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570857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682496"/>
            <a:ext cx="212883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by Jasmine Kaur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458" y="625912"/>
            <a:ext cx="7510462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Proposed Solution: Phishing Detection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9458" y="1488877"/>
            <a:ext cx="7837884" cy="1388745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33649" y="1683068"/>
            <a:ext cx="23326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Email Analysis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33649" y="2086451"/>
            <a:ext cx="744950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tool scrutinizes email content for deceptive patterns, such as unusual domain names, inconsistent formatting, and suspicious links.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39458" y="3064193"/>
            <a:ext cx="7837884" cy="1388745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33649" y="3258383"/>
            <a:ext cx="23326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URL Inspection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33649" y="3661767"/>
            <a:ext cx="744950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tool analyzes URLs for potential irregularities, examining domain names, structure, and embedded links for signs of malicious activity.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39458" y="4639508"/>
            <a:ext cx="7837884" cy="1388745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33649" y="4833699"/>
            <a:ext cx="23326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Real-time Alerts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33649" y="5237083"/>
            <a:ext cx="744950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When a phishing attempt is detected, the tool immediately alerts the user, interrupting the interaction and preventing them from proceeding.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9458" y="6214824"/>
            <a:ext cx="7837884" cy="1388745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33649" y="6409015"/>
            <a:ext cx="254400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User Interface Integration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33649" y="6812399"/>
            <a:ext cx="744950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tool integrates seamlessly with email clients and web browsers to provide real-time protection, offering a user-friendly experience.</a:t>
            </a:r>
            <a:endParaRPr lang="en-US" sz="14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081" y="7715488"/>
            <a:ext cx="173972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721644"/>
            <a:ext cx="990957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Technical Approach: Building the Tool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185029" y="311027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185029" y="3742849"/>
            <a:ext cx="368474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Large datasets of legitimate and phishing emails and URLs are gathered for training and testing purposes.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579959" y="5545217"/>
            <a:ext cx="32898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Email Datasets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579959" y="6026587"/>
            <a:ext cx="32898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URL Datasets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479613" y="311027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Preprocessing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479613" y="3742849"/>
            <a:ext cx="368474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Collected data is cleaned, tokenized, and preprocessed to extract relevant features, such as sender addresses, link patterns, and content keywords.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774198" y="311027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Real-time Detection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774198" y="3742849"/>
            <a:ext cx="368474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trained machine learning model is deployed in an application that analyzes incoming emails and URLs in real-time, detecting potential phishing attempts.</a:t>
            </a:r>
            <a:endParaRPr lang="en-US" sz="1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081" y="7715488"/>
            <a:ext cx="173972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376" y="597098"/>
            <a:ext cx="7624048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Feasibility &amp; Viability: Assessment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6376" y="2524244"/>
            <a:ext cx="488513" cy="488513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5683" y="2605564"/>
            <a:ext cx="14990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51940" y="2524244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Python's Strengths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51940" y="2993827"/>
            <a:ext cx="6918484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Python's extensive library ecosystem, such as Scikit-learn, Flask, and Beautiful Soup, provides robust support for data analysis, web development, and UI integration.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6376" y="4497348"/>
            <a:ext cx="488513" cy="488513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99014" y="4578668"/>
            <a:ext cx="18311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51940" y="4497348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Community Support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951940" y="4966930"/>
            <a:ext cx="6918484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Python's active community provides a rich pool of resources, tutorials, and guidance, aiding in the development and implementation of the tool.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6376" y="6123027"/>
            <a:ext cx="488513" cy="488513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9848" y="6204347"/>
            <a:ext cx="18145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51940" y="6123027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Addressing Challenges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51940" y="6592610"/>
            <a:ext cx="6918484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Strategies include continuous model updates with new data, ongoing evaluation, and careful tuning to optimize accuracy and minimize false positives.</a:t>
            </a:r>
            <a:endParaRPr lang="en-US" sz="17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081" y="7715488"/>
            <a:ext cx="173972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624" y="998339"/>
            <a:ext cx="7544752" cy="1428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Impact and Benefits: Positive Outcomes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9624" y="2769037"/>
            <a:ext cx="7544752" cy="4462224"/>
          </a:xfrm>
          <a:prstGeom prst="roundRect">
            <a:avLst>
              <a:gd name="adj" fmla="val 215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2776657"/>
            <a:ext cx="7529513" cy="6548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35725" y="2921318"/>
            <a:ext cx="3303984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Impact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4291" y="2921318"/>
            <a:ext cx="3303984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Benefit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7244" y="3431500"/>
            <a:ext cx="7529513" cy="10203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35725" y="3576161"/>
            <a:ext cx="3303984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Enhanced User Security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4291" y="3576161"/>
            <a:ext cx="3303984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Reduced risk of financial loss, identity theft, and data breaches.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7244" y="4451866"/>
            <a:ext cx="7529513" cy="13858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35725" y="4596527"/>
            <a:ext cx="3303984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Improved Online Trust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4291" y="4596527"/>
            <a:ext cx="3303984" cy="1096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Increased confidence in online interactions, fostering a safer digital environment.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7244" y="5837753"/>
            <a:ext cx="7529513" cy="13858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35725" y="5982414"/>
            <a:ext cx="3303984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Reduced Phishing Costs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4291" y="5982414"/>
            <a:ext cx="3303984" cy="1096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Decreased financial burden associated with phishing attacks on individuals and organizations.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081" y="7715488"/>
            <a:ext cx="1739726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352" y="762119"/>
            <a:ext cx="7709297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Research and References: Resources Used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2" y="2350651"/>
            <a:ext cx="1024890" cy="16398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661" y="2555558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Academic Research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9661" y="2998827"/>
            <a:ext cx="637698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Research papers on phishing detection and prevention techniques provide valuable insights and methodologies for developing the tool.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52" y="3990499"/>
            <a:ext cx="1024890" cy="1837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661" y="4195405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Community Forums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9661" y="4638675"/>
            <a:ext cx="6376988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Online forums like Stack Overflow and LeetCode offer a platform for seeking guidance, addressing technical challenges, and collaborating with other developers.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52" y="5827633"/>
            <a:ext cx="1024890" cy="16398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661" y="6032540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GitHub Repositories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9661" y="6475809"/>
            <a:ext cx="637698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GitHub repositories provide access to open-source projects, code examples, and libraries relevant to phishing detection and prevention.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428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Asar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</cp:revision>
  <dcterms:created xsi:type="dcterms:W3CDTF">2024-09-07T20:27:19Z</dcterms:created>
  <dcterms:modified xsi:type="dcterms:W3CDTF">2024-09-07T20:48:30Z</dcterms:modified>
</cp:coreProperties>
</file>